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68" r:id="rId20"/>
    <p:sldId id="11466" r:id="rId21"/>
    <p:sldId id="11448" r:id="rId22"/>
    <p:sldId id="11460" r:id="rId23"/>
    <p:sldId id="11461" r:id="rId24"/>
    <p:sldId id="11464" r:id="rId25"/>
    <p:sldId id="11463" r:id="rId26"/>
  </p:sldIdLst>
  <p:sldSz cx="12192000" cy="6858000"/>
  <p:notesSz cx="6858000" cy="9144000"/>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2" autoAdjust="0"/>
  </p:normalViewPr>
  <p:slideViewPr>
    <p:cSldViewPr snapToGrid="0">
      <p:cViewPr>
        <p:scale>
          <a:sx n="60" d="100"/>
          <a:sy n="60" d="100"/>
        </p:scale>
        <p:origin x="1469" y="394"/>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21</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22</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6.jpeg"/><Relationship Id="rId2" Type="http://schemas.openxmlformats.org/officeDocument/2006/relationships/image" Target="../media/image2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25.pn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base Vector Art, Icons, and Graphics for Free Download">
            <a:extLst>
              <a:ext uri="{FF2B5EF4-FFF2-40B4-BE49-F238E27FC236}">
                <a16:creationId xmlns:a16="http://schemas.microsoft.com/office/drawing/2014/main" id="{390C489E-9986-6855-DF17-0F6B909C590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7000" y1="68000" x2="47000" y2="68000"/>
                        <a14:foregroundMark x1="29000" y1="65000" x2="48500" y2="66000"/>
                        <a14:foregroundMark x1="48500" y1="66000" x2="64000" y2="64500"/>
                        <a14:foregroundMark x1="67500" y1="66500" x2="75000" y2="61000"/>
                        <a14:foregroundMark x1="26500" y1="46500" x2="63500" y2="52500"/>
                        <a14:foregroundMark x1="63500" y1="52500" x2="74500" y2="52500"/>
                        <a14:foregroundMark x1="30500" y1="32500" x2="65500" y2="34500"/>
                        <a14:foregroundMark x1="65500" y1="34500" x2="69000" y2="34000"/>
                        <a14:foregroundMark x1="39500" y1="15500" x2="62000" y2="21000"/>
                        <a14:foregroundMark x1="78500" y1="26000" x2="79500" y2="51000"/>
                        <a14:foregroundMark x1="40500" y1="17500" x2="69000" y2="22500"/>
                        <a14:foregroundMark x1="27500" y1="85000" x2="38500" y2="89000"/>
                      </a14:backgroundRemoval>
                    </a14:imgEffect>
                  </a14:imgLayer>
                </a14:imgProps>
              </a:ext>
              <a:ext uri="{28A0092B-C50C-407E-A947-70E740481C1C}">
                <a14:useLocalDpi xmlns:a14="http://schemas.microsoft.com/office/drawing/2010/main" val="0"/>
              </a:ext>
            </a:extLst>
          </a:blip>
          <a:stretch>
            <a:fillRect/>
          </a:stretch>
        </p:blipFill>
        <p:spPr bwMode="auto">
          <a:xfrm>
            <a:off x="241759" y="815822"/>
            <a:ext cx="2560320" cy="25603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ất lượng code là gì? 4 yếu tố ảnh hưởng đến chất lượng code | Học trực  tuyến CNTT, học lập trình từ cơ bản đến nâng cao">
            <a:extLst>
              <a:ext uri="{FF2B5EF4-FFF2-40B4-BE49-F238E27FC236}">
                <a16:creationId xmlns:a16="http://schemas.microsoft.com/office/drawing/2014/main" id="{BBB1C996-561C-077D-008C-449ED4130F3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747781" y="3956319"/>
            <a:ext cx="3129411" cy="20888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ebsite có giao diện bắt mắt - Thiết kế trang web">
            <a:extLst>
              <a:ext uri="{FF2B5EF4-FFF2-40B4-BE49-F238E27FC236}">
                <a16:creationId xmlns:a16="http://schemas.microsoft.com/office/drawing/2014/main" id="{3D6947FA-0B5F-705D-EF5D-D36148F53E4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bwMode="auto">
          <a:xfrm>
            <a:off x="4208197" y="967284"/>
            <a:ext cx="3006580" cy="1999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ác tài liệu tester cực hay có thể bạn chưa biết">
            <a:extLst>
              <a:ext uri="{FF2B5EF4-FFF2-40B4-BE49-F238E27FC236}">
                <a16:creationId xmlns:a16="http://schemas.microsoft.com/office/drawing/2014/main" id="{11732A0D-C80F-7250-D1DB-07D0363C28D9}"/>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8239714" y="3944124"/>
            <a:ext cx="3657065" cy="1910816"/>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4D62C4BE-DC73-0318-49D8-45081AD417B2}"/>
              </a:ext>
            </a:extLst>
          </p:cNvPr>
          <p:cNvSpPr/>
          <p:nvPr/>
        </p:nvSpPr>
        <p:spPr>
          <a:xfrm>
            <a:off x="3298590" y="1803882"/>
            <a:ext cx="838197"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Right 3">
            <a:extLst>
              <a:ext uri="{FF2B5EF4-FFF2-40B4-BE49-F238E27FC236}">
                <a16:creationId xmlns:a16="http://schemas.microsoft.com/office/drawing/2014/main" id="{37B35AD4-325D-A71E-3C13-94EFB91B8AD7}"/>
              </a:ext>
            </a:extLst>
          </p:cNvPr>
          <p:cNvSpPr/>
          <p:nvPr/>
        </p:nvSpPr>
        <p:spPr>
          <a:xfrm rot="5400000">
            <a:off x="5121032" y="3093658"/>
            <a:ext cx="838197"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DDAD6E1-DE89-A65C-193F-AEF78E03652D}"/>
              </a:ext>
            </a:extLst>
          </p:cNvPr>
          <p:cNvSpPr/>
          <p:nvPr/>
        </p:nvSpPr>
        <p:spPr>
          <a:xfrm>
            <a:off x="7214777" y="4607432"/>
            <a:ext cx="838197" cy="5842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5550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1" name="TextBox 37">
            <a:extLst>
              <a:ext uri="{FF2B5EF4-FFF2-40B4-BE49-F238E27FC236}">
                <a16:creationId xmlns:a16="http://schemas.microsoft.com/office/drawing/2014/main" id="{C70B49ED-A70A-40B2-9AAB-7FF7B9EA1325}"/>
              </a:ext>
            </a:extLst>
          </p:cNvPr>
          <p:cNvSpPr txBox="1"/>
          <p:nvPr/>
        </p:nvSpPr>
        <p:spPr>
          <a:xfrm>
            <a:off x="2106988" y="1392430"/>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06796"/>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1" name="TextBox 47">
            <a:extLst>
              <a:ext uri="{FF2B5EF4-FFF2-40B4-BE49-F238E27FC236}">
                <a16:creationId xmlns:a16="http://schemas.microsoft.com/office/drawing/2014/main" id="{E4B351FE-0728-44F1-82B5-B496EDC297CC}"/>
              </a:ext>
            </a:extLst>
          </p:cNvPr>
          <p:cNvSpPr txBox="1"/>
          <p:nvPr/>
        </p:nvSpPr>
        <p:spPr>
          <a:xfrm>
            <a:off x="2101556" y="2821955"/>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885017"/>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nvGrpSpPr>
          <p:cNvPr id="14" name="Group 13">
            <a:extLst>
              <a:ext uri="{FF2B5EF4-FFF2-40B4-BE49-F238E27FC236}">
                <a16:creationId xmlns:a16="http://schemas.microsoft.com/office/drawing/2014/main" id="{6440FD8F-2002-686E-3826-635F817EC1C9}"/>
              </a:ext>
            </a:extLst>
          </p:cNvPr>
          <p:cNvGrpSpPr/>
          <p:nvPr/>
        </p:nvGrpSpPr>
        <p:grpSpPr>
          <a:xfrm>
            <a:off x="2122117" y="4111234"/>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71782"/>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290777"/>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03729"/>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38906"/>
            <a:ext cx="2835953" cy="662745"/>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1927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1534</TotalTime>
  <Words>1307</Words>
  <Application>Microsoft Office PowerPoint</Application>
  <PresentationFormat>Widescreen</PresentationFormat>
  <Paragraphs>125</Paragraphs>
  <Slides>25</Slides>
  <Notes>22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DengXian</vt:lpstr>
      <vt:lpstr>DengXian Light</vt:lpstr>
      <vt:lpstr>Arial</vt:lpstr>
      <vt:lpstr>Cambria</vt:lpstr>
      <vt:lpstr>Cascadia Code Light</vt:lpstr>
      <vt:lpstr>Concert One</vt:lpstr>
      <vt:lpstr>Courier New</vt:lpstr>
      <vt:lpstr>Monda</vt:lpstr>
      <vt:lpstr>Noto Sans S Chinese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30</cp:revision>
  <dcterms:created xsi:type="dcterms:W3CDTF">2019-02-16T10:31:20Z</dcterms:created>
  <dcterms:modified xsi:type="dcterms:W3CDTF">2024-06-04T09:55:30Z</dcterms:modified>
</cp:coreProperties>
</file>